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8" r:id="rId6"/>
    <p:sldId id="259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9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 Zebrowski" userId="dcc3919b-343f-497e-bf31-4f0130144f5e" providerId="ADAL" clId="{C8DA46B5-6EB8-48CB-BC27-CC6498663AE2}"/>
    <pc:docChg chg="modSld">
      <pc:chgData name="Annett Zebrowski" userId="dcc3919b-343f-497e-bf31-4f0130144f5e" providerId="ADAL" clId="{C8DA46B5-6EB8-48CB-BC27-CC6498663AE2}" dt="2025-03-11T11:42:42.191" v="1" actId="14826"/>
      <pc:docMkLst>
        <pc:docMk/>
      </pc:docMkLst>
      <pc:sldChg chg="modSp">
        <pc:chgData name="Annett Zebrowski" userId="dcc3919b-343f-497e-bf31-4f0130144f5e" providerId="ADAL" clId="{C8DA46B5-6EB8-48CB-BC27-CC6498663AE2}" dt="2025-03-11T11:42:28.696" v="0" actId="14826"/>
        <pc:sldMkLst>
          <pc:docMk/>
          <pc:sldMk cId="3725982630" sldId="258"/>
        </pc:sldMkLst>
        <pc:picChg chg="mod">
          <ac:chgData name="Annett Zebrowski" userId="dcc3919b-343f-497e-bf31-4f0130144f5e" providerId="ADAL" clId="{C8DA46B5-6EB8-48CB-BC27-CC6498663AE2}" dt="2025-03-11T11:42:28.696" v="0" actId="14826"/>
          <ac:picMkLst>
            <pc:docMk/>
            <pc:sldMk cId="3725982630" sldId="258"/>
            <ac:picMk id="1026" creationId="{00000000-0000-0000-0000-000000000000}"/>
          </ac:picMkLst>
        </pc:picChg>
      </pc:sldChg>
      <pc:sldChg chg="modSp">
        <pc:chgData name="Annett Zebrowski" userId="dcc3919b-343f-497e-bf31-4f0130144f5e" providerId="ADAL" clId="{C8DA46B5-6EB8-48CB-BC27-CC6498663AE2}" dt="2025-03-11T11:42:42.191" v="1" actId="14826"/>
        <pc:sldMkLst>
          <pc:docMk/>
          <pc:sldMk cId="1149004313" sldId="259"/>
        </pc:sldMkLst>
        <pc:picChg chg="mod">
          <ac:chgData name="Annett Zebrowski" userId="dcc3919b-343f-497e-bf31-4f0130144f5e" providerId="ADAL" clId="{C8DA46B5-6EB8-48CB-BC27-CC6498663AE2}" dt="2025-03-11T11:42:42.191" v="1" actId="14826"/>
          <ac:picMkLst>
            <pc:docMk/>
            <pc:sldMk cId="1149004313" sldId="259"/>
            <ac:picMk id="1026" creationId="{9E1D96C7-4153-7EF3-17F1-0561FA636E99}"/>
          </ac:picMkLst>
        </pc:picChg>
      </pc:sldChg>
    </pc:docChg>
  </pc:docChgLst>
  <pc:docChgLst>
    <pc:chgData name="Cornelia Küstner" userId="82e3acdc-b74f-4d49-b86b-fe9ccf2634f5" providerId="ADAL" clId="{E29D39D5-D993-44C0-8AFE-7F854D1A5CC2}"/>
    <pc:docChg chg="custSel modSld modMainMaster">
      <pc:chgData name="Cornelia Küstner" userId="82e3acdc-b74f-4d49-b86b-fe9ccf2634f5" providerId="ADAL" clId="{E29D39D5-D993-44C0-8AFE-7F854D1A5CC2}" dt="2025-03-13T08:46:19.598" v="10" actId="1036"/>
      <pc:docMkLst>
        <pc:docMk/>
      </pc:docMkLst>
      <pc:sldChg chg="modSp">
        <pc:chgData name="Cornelia Küstner" userId="82e3acdc-b74f-4d49-b86b-fe9ccf2634f5" providerId="ADAL" clId="{E29D39D5-D993-44C0-8AFE-7F854D1A5CC2}" dt="2025-03-13T08:45:02.108" v="0" actId="14826"/>
        <pc:sldMkLst>
          <pc:docMk/>
          <pc:sldMk cId="3725982630" sldId="258"/>
        </pc:sldMkLst>
        <pc:picChg chg="mod">
          <ac:chgData name="Cornelia Küstner" userId="82e3acdc-b74f-4d49-b86b-fe9ccf2634f5" providerId="ADAL" clId="{E29D39D5-D993-44C0-8AFE-7F854D1A5CC2}" dt="2025-03-13T08:45:02.108" v="0" actId="14826"/>
          <ac:picMkLst>
            <pc:docMk/>
            <pc:sldMk cId="3725982630" sldId="258"/>
            <ac:picMk id="1026" creationId="{00000000-0000-0000-0000-000000000000}"/>
          </ac:picMkLst>
        </pc:picChg>
      </pc:sldChg>
      <pc:sldChg chg="delSp modSp mod modClrScheme chgLayout">
        <pc:chgData name="Cornelia Küstner" userId="82e3acdc-b74f-4d49-b86b-fe9ccf2634f5" providerId="ADAL" clId="{E29D39D5-D993-44C0-8AFE-7F854D1A5CC2}" dt="2025-03-13T08:45:38.720" v="5" actId="700"/>
        <pc:sldMkLst>
          <pc:docMk/>
          <pc:sldMk cId="1149004313" sldId="259"/>
        </pc:sldMkLst>
        <pc:spChg chg="del">
          <ac:chgData name="Cornelia Küstner" userId="82e3acdc-b74f-4d49-b86b-fe9ccf2634f5" providerId="ADAL" clId="{E29D39D5-D993-44C0-8AFE-7F854D1A5CC2}" dt="2025-03-13T08:45:38.720" v="5" actId="700"/>
          <ac:spMkLst>
            <pc:docMk/>
            <pc:sldMk cId="1149004313" sldId="259"/>
            <ac:spMk id="2" creationId="{DE66677E-0062-BE35-A7A7-0FC0F74CCD9A}"/>
          </ac:spMkLst>
        </pc:spChg>
        <pc:spChg chg="del">
          <ac:chgData name="Cornelia Küstner" userId="82e3acdc-b74f-4d49-b86b-fe9ccf2634f5" providerId="ADAL" clId="{E29D39D5-D993-44C0-8AFE-7F854D1A5CC2}" dt="2025-03-13T08:45:38.720" v="5" actId="700"/>
          <ac:spMkLst>
            <pc:docMk/>
            <pc:sldMk cId="1149004313" sldId="259"/>
            <ac:spMk id="3" creationId="{690B12D6-25A4-5A94-7651-9853F01CB9F9}"/>
          </ac:spMkLst>
        </pc:spChg>
        <pc:picChg chg="del mod">
          <ac:chgData name="Cornelia Küstner" userId="82e3acdc-b74f-4d49-b86b-fe9ccf2634f5" providerId="ADAL" clId="{E29D39D5-D993-44C0-8AFE-7F854D1A5CC2}" dt="2025-03-13T08:45:16.627" v="3" actId="21"/>
          <ac:picMkLst>
            <pc:docMk/>
            <pc:sldMk cId="1149004313" sldId="259"/>
            <ac:picMk id="1026" creationId="{9E1D96C7-4153-7EF3-17F1-0561FA636E99}"/>
          </ac:picMkLst>
        </pc:picChg>
      </pc:sldChg>
      <pc:sldMasterChg chg="addSp modSp mod">
        <pc:chgData name="Cornelia Küstner" userId="82e3acdc-b74f-4d49-b86b-fe9ccf2634f5" providerId="ADAL" clId="{E29D39D5-D993-44C0-8AFE-7F854D1A5CC2}" dt="2025-03-13T08:46:19.598" v="10" actId="1036"/>
        <pc:sldMasterMkLst>
          <pc:docMk/>
          <pc:sldMasterMk cId="2900760644" sldId="2147483660"/>
        </pc:sldMasterMkLst>
        <pc:picChg chg="add mod">
          <ac:chgData name="Cornelia Küstner" userId="82e3acdc-b74f-4d49-b86b-fe9ccf2634f5" providerId="ADAL" clId="{E29D39D5-D993-44C0-8AFE-7F854D1A5CC2}" dt="2025-03-13T08:46:19.598" v="10" actId="1036"/>
          <ac:picMkLst>
            <pc:docMk/>
            <pc:sldMasterMk cId="2900760644" sldId="2147483660"/>
            <ac:picMk id="2" creationId="{EE09D517-9261-0691-7E85-0472BEE6F15E}"/>
          </ac:picMkLst>
        </pc:picChg>
      </pc:sldMasterChg>
    </pc:docChg>
  </pc:docChgLst>
  <pc:docChgLst>
    <pc:chgData name="Cornelia Küstner" userId="82e3acdc-b74f-4d49-b86b-fe9ccf2634f5" providerId="ADAL" clId="{E2EE6AAA-BE78-494D-A3B0-541E581B4BF0}"/>
    <pc:docChg chg="modSld modMainMaster">
      <pc:chgData name="Cornelia Küstner" userId="82e3acdc-b74f-4d49-b86b-fe9ccf2634f5" providerId="ADAL" clId="{E2EE6AAA-BE78-494D-A3B0-541E581B4BF0}" dt="2025-07-11T12:35:17.955" v="1" actId="14826"/>
      <pc:docMkLst>
        <pc:docMk/>
      </pc:docMkLst>
      <pc:sldChg chg="modSp">
        <pc:chgData name="Cornelia Küstner" userId="82e3acdc-b74f-4d49-b86b-fe9ccf2634f5" providerId="ADAL" clId="{E2EE6AAA-BE78-494D-A3B0-541E581B4BF0}" dt="2025-07-11T12:34:50.498" v="0" actId="14826"/>
        <pc:sldMkLst>
          <pc:docMk/>
          <pc:sldMk cId="3725982630" sldId="258"/>
        </pc:sldMkLst>
        <pc:picChg chg="mod">
          <ac:chgData name="Cornelia Küstner" userId="82e3acdc-b74f-4d49-b86b-fe9ccf2634f5" providerId="ADAL" clId="{E2EE6AAA-BE78-494D-A3B0-541E581B4BF0}" dt="2025-07-11T12:34:50.498" v="0" actId="14826"/>
          <ac:picMkLst>
            <pc:docMk/>
            <pc:sldMk cId="3725982630" sldId="258"/>
            <ac:picMk id="1026" creationId="{00000000-0000-0000-0000-000000000000}"/>
          </ac:picMkLst>
        </pc:picChg>
      </pc:sldChg>
      <pc:sldMasterChg chg="modSp">
        <pc:chgData name="Cornelia Küstner" userId="82e3acdc-b74f-4d49-b86b-fe9ccf2634f5" providerId="ADAL" clId="{E2EE6AAA-BE78-494D-A3B0-541E581B4BF0}" dt="2025-07-11T12:35:17.955" v="1" actId="14826"/>
        <pc:sldMasterMkLst>
          <pc:docMk/>
          <pc:sldMasterMk cId="2900760644" sldId="2147483660"/>
        </pc:sldMasterMkLst>
        <pc:picChg chg="mod">
          <ac:chgData name="Cornelia Küstner" userId="82e3acdc-b74f-4d49-b86b-fe9ccf2634f5" providerId="ADAL" clId="{E2EE6AAA-BE78-494D-A3B0-541E581B4BF0}" dt="2025-07-11T12:35:17.955" v="1" actId="14826"/>
          <ac:picMkLst>
            <pc:docMk/>
            <pc:sldMasterMk cId="2900760644" sldId="2147483660"/>
            <ac:picMk id="2" creationId="{EE09D517-9261-0691-7E85-0472BEE6F15E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11.07.2025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11.07.2025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11.07.2025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11.07.2025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11.07.2025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11.07.2025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11.07.2025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11.07.2025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11.07.2025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11.07.2025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11.07.2025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09D517-9261-0691-7E85-0472BEE6F1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3" y="7354"/>
            <a:ext cx="9135850" cy="5143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7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3" y="2286"/>
            <a:ext cx="9135850" cy="5143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4AD4E-A8AF-7642-720A-1A812B7B6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00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532f87185110b0a3d7b0a8f8db2b5c8c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7d33882fb26faf2ac283b7663e531c77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832bfee-9498-4c9a-bbb5-03311c5ebbe0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832bfee-9498-4c9a-bbb5-03311c5ebbe0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3DF5D2-5614-4BC7-ADBB-FDF024EF4E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3E8BC1-41EB-4042-82C3-2371E173173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7ACA170-6A1D-4B21-A7BB-6518D708D1D1}"/>
</file>

<file path=customXml/itemProps4.xml><?xml version="1.0" encoding="utf-8"?>
<ds:datastoreItem xmlns:ds="http://schemas.openxmlformats.org/officeDocument/2006/customXml" ds:itemID="{32B8628F-2416-4C67-A995-E73CB975CAFB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Cornelia Küstner</cp:lastModifiedBy>
  <cp:revision>38</cp:revision>
  <dcterms:created xsi:type="dcterms:W3CDTF">2021-04-30T12:51:15Z</dcterms:created>
  <dcterms:modified xsi:type="dcterms:W3CDTF">2025-07-11T12:35:21Z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  <property fmtid="{D5CDD505-2E9C-101B-9397-08002B2CF9AE}" pid="4" name="Veranstaltungsart">
    <vt:lpwstr/>
  </property>
  <property fmtid="{D5CDD505-2E9C-101B-9397-08002B2CF9AE}" pid="5" name="Ansicht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